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6" r:id="rId2"/>
    <p:sldId id="256" r:id="rId3"/>
    <p:sldId id="257" r:id="rId4"/>
    <p:sldId id="270" r:id="rId5"/>
    <p:sldId id="261" r:id="rId6"/>
    <p:sldId id="272" r:id="rId7"/>
    <p:sldId id="260" r:id="rId8"/>
    <p:sldId id="262" r:id="rId9"/>
    <p:sldId id="273" r:id="rId10"/>
    <p:sldId id="263" r:id="rId11"/>
    <p:sldId id="259" r:id="rId12"/>
    <p:sldId id="264" r:id="rId13"/>
    <p:sldId id="267" r:id="rId14"/>
    <p:sldId id="28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14299-ABAF-4759-8864-7690AAE94644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7B5A3-1A8A-4084-A70C-2418B5540E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7B5A3-1A8A-4084-A70C-2418B5540ED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03C7-9BC2-4A1A-8A52-86B6074A8994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A6F59-615B-4E5D-B34A-D12F3A247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03C7-9BC2-4A1A-8A52-86B6074A8994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A6F59-615B-4E5D-B34A-D12F3A247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03C7-9BC2-4A1A-8A52-86B6074A8994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A6F59-615B-4E5D-B34A-D12F3A247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03C7-9BC2-4A1A-8A52-86B6074A8994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A6F59-615B-4E5D-B34A-D12F3A247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03C7-9BC2-4A1A-8A52-86B6074A8994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A6F59-615B-4E5D-B34A-D12F3A247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03C7-9BC2-4A1A-8A52-86B6074A8994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A6F59-615B-4E5D-B34A-D12F3A247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03C7-9BC2-4A1A-8A52-86B6074A8994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A6F59-615B-4E5D-B34A-D12F3A247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03C7-9BC2-4A1A-8A52-86B6074A8994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A6F59-615B-4E5D-B34A-D12F3A247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03C7-9BC2-4A1A-8A52-86B6074A8994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A6F59-615B-4E5D-B34A-D12F3A247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03C7-9BC2-4A1A-8A52-86B6074A8994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A6F59-615B-4E5D-B34A-D12F3A247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03C7-9BC2-4A1A-8A52-86B6074A8994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A6F59-615B-4E5D-B34A-D12F3A247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703C7-9BC2-4A1A-8A52-86B6074A8994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A6F59-615B-4E5D-B34A-D12F3A247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Bookman Old Style" pitchFamily="18" charset="0"/>
                <a:cs typeface="Arial" charset="0"/>
              </a:rPr>
              <a:t>Структурное подразделение «Детский сад «Ладушки» государственного бюджетного образовательного учреждения гимназии № 1 г. Новокуйбышевска городского округа Новокуйбышевск Самарской области</a:t>
            </a:r>
            <a:endParaRPr lang="ru-RU" sz="22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643306" y="4786322"/>
            <a:ext cx="4843474" cy="1709734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sz="24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Выполнила:</a:t>
            </a:r>
          </a:p>
          <a:p>
            <a:pPr algn="r"/>
            <a:r>
              <a:rPr lang="ru-RU" sz="24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Исаева С. В.</a:t>
            </a:r>
          </a:p>
          <a:p>
            <a:pPr algn="r"/>
            <a:r>
              <a:rPr lang="ru-RU" sz="24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Воспитатель</a:t>
            </a:r>
          </a:p>
          <a:p>
            <a:pPr algn="r"/>
            <a:endParaRPr lang="ru-RU" b="1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143116"/>
            <a:ext cx="8638647" cy="181588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Средства формирования первичных представлений</a:t>
            </a:r>
          </a:p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детей дошкольного возраста</a:t>
            </a:r>
          </a:p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 отечественных традициях праздниках</a:t>
            </a:r>
          </a:p>
          <a:p>
            <a:pPr algn="ctr"/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07950" y="3854450"/>
            <a:ext cx="3311525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142976" y="0"/>
            <a:ext cx="66714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Работа с родителями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8" name="Picture 2" descr="C:\Documents and Settings\МДОУ 35\Рабочий стол\ИСАЕВА сайт\Новая папка\Resize of Рисунок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000108"/>
            <a:ext cx="3357586" cy="2714644"/>
          </a:xfrm>
          <a:prstGeom prst="rect">
            <a:avLst/>
          </a:prstGeom>
          <a:noFill/>
        </p:spPr>
      </p:pic>
      <p:pic>
        <p:nvPicPr>
          <p:cNvPr id="4099" name="Picture 3" descr="C:\Documents and Settings\МДОУ 35\Рабочий стол\ИСАЕВА сайт\Новая папка\Resize of Рисунок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2714620"/>
            <a:ext cx="3714776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0" y="357166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0"/>
            <a:ext cx="401334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Рождество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Богородицы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МДОУ 35\Рабочий стол\ИСАЕВА сайт\Новая папка\Resize of Рисунок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143115"/>
            <a:ext cx="3929090" cy="3279503"/>
          </a:xfrm>
          <a:prstGeom prst="rect">
            <a:avLst/>
          </a:prstGeom>
          <a:noFill/>
        </p:spPr>
      </p:pic>
      <p:pic>
        <p:nvPicPr>
          <p:cNvPr id="3075" name="Picture 3" descr="C:\Documents and Settings\МДОУ 35\Рабочий стол\ИСАЕВА сайт\Новая папка\Resize of Рисунок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142852"/>
            <a:ext cx="3690940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500298" y="0"/>
            <a:ext cx="48022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Яблочный спас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МДОУ 35\Рабочий стол\ИСАЕВА сайт\Новая папка\Resize of Рисунок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1000108"/>
            <a:ext cx="5619771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2357422" y="0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Масленица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7" name="Picture 3" descr="C:\Documents and Settings\МДОУ 35\Рабочий стол\ИСАЕВА сайт\Новая папка\Resize of Рисунок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840613"/>
            <a:ext cx="6929486" cy="51570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928662" y="1285860"/>
            <a:ext cx="680346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57158" y="1000108"/>
            <a:ext cx="7358114" cy="171451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В настоящее время возникает необходимость в том, чтобы ребёнок почувствовал уникальность своего народа, зная историю своей семьи, страны. Необходимо сформировать основу, фундамент для воссоздания традиций и обычаев. В сложившейся ситуации не эффективны разовые и локальные меры, которые не приведут к кардинальному изменению ситуации. Недостаточные знания детей об истории, традициях, культуре и быта народа.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Несформированость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детей духовно-нравственных и патриотических чувств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45207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Актуальность: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85720" y="1214422"/>
            <a:ext cx="8072494" cy="1470025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Основные и наиболее серьёзные противоречия возникают в момент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переходаодной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сферы в другую. Эти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протворечия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чаще всего приводят возникновению конфликтных ситуаций.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Между семейным воспитанием, основанным на традиционных воззрениях народа;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между процессом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психодушевного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развития ребёнка и процессом духовного становления, возникающее при создании образовательной среды без учёта условий, необходимых для становления  успешной личности;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между гуманистической основой образовательных систем, способствующих личностному развитию ребёнка, и традиционной для России основой образования и воспитания.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47918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Противоречия: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029472" cy="221457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Причиной названных противоречий, характерных для современной системы образования,, является отсутствие теоретического обоснования процесса духовно-нравственного становления личности как единого, неразрывно совершающегося в различных сферах жизнедеятельности.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8596" y="2285992"/>
            <a:ext cx="7643866" cy="197009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Создание атмосферы национального быта окружающих предметы оказывают большое влияние на формирование душевных качеств ребёнка- развивает любознательность, воспитывает чувство прекрасного.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Широкое использование фольклора (сказок, песен, частушек).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Знакомство с народным искусством – рассматривая искусство, как основу национальной культуры, очень важно знакомить с ней детей.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Знакомство с русским народным строем.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40922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Механизмы: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85720" y="2143116"/>
            <a:ext cx="7772400" cy="147002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Проведение традиционных народных праздников- активно участвуя в праздничных действиях, проживая их эмоционально, полно, коллективно, дошкольники приобщаются к различным сторонам общественной жизни, культуре, языку своего народа. Формирование чувства ответственности, гордости, патриотизма к прошлому и будущему родного села.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 Результат можно отследить через:- активное участие детей в конкурсах, выставках, дискуссиях, умение выражать свое мнение, анализировать, живо реагировать на происходящее. Приобретение детьми навыков социального общения со взрослыми.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71472" y="857232"/>
            <a:ext cx="7786742" cy="1752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детей появляются  знания о музее;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 умеют создавать народные орнаменты, ритмично чередуя геометрические фигуры различные цвета и элементы узора;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знает народные сказки, игры, мелодии;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дети знают историю образования своего города;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укрепление семейных традиций;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сформированы первые представления о культуре своего народа, обычаях;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сформированы представления о морально-нравственных ценностях: доброты, правде, красоте, трудолюбии, храбрости и отваги.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33080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Результат: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5720" y="1000108"/>
            <a:ext cx="8286808" cy="1752600"/>
          </a:xfrm>
        </p:spPr>
        <p:txBody>
          <a:bodyPr>
            <a:normAutofit fontScale="25000" lnSpcReduction="20000"/>
          </a:bodyPr>
          <a:lstStyle/>
          <a:p>
            <a:pPr marL="514350" indent="-514350" algn="just">
              <a:lnSpc>
                <a:spcPct val="170000"/>
              </a:lnSpc>
              <a:buAutoNum type="arabicPeriod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Разработать тематический план по материалам, которые используются при изготовлении рукотворных игрушек и предметов быта – это текстиль, нитки, бумага, тесто, глина, мочало.</a:t>
            </a:r>
          </a:p>
          <a:p>
            <a:pPr marL="514350" indent="-514350" algn="just">
              <a:lnSpc>
                <a:spcPct val="170000"/>
              </a:lnSpc>
              <a:buAutoNum type="arabicPeriod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фольклора – богатейшего источника нравственного воспитание.</a:t>
            </a:r>
          </a:p>
          <a:p>
            <a:pPr marL="514350" indent="-514350" algn="just">
              <a:lnSpc>
                <a:spcPct val="170000"/>
              </a:lnSpc>
              <a:buAutoNum type="arabicPeriod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Изготовление народной куклы - посредника в отношениях человека с миром природы. Это – продолжение рода, здоровье, любовь, труд, жизни.</a:t>
            </a:r>
          </a:p>
          <a:p>
            <a:pPr marL="514350" indent="-514350" algn="just">
              <a:lnSpc>
                <a:spcPct val="170000"/>
              </a:lnSpc>
              <a:buAutoNum type="arabicPeriod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Включение форм работы во все виды деятельности.</a:t>
            </a:r>
          </a:p>
          <a:p>
            <a:pPr marL="514350" indent="-514350" algn="just">
              <a:lnSpc>
                <a:spcPct val="170000"/>
              </a:lnSpc>
              <a:buAutoNum type="arabicPeriod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спланирована в сотрудничестве с семьёй.</a:t>
            </a:r>
          </a:p>
          <a:p>
            <a:pPr marL="514350" indent="-514350" algn="just">
              <a:buAutoNum type="arabicPeriod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0"/>
            <a:ext cx="44502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Перспективы: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5143504" y="214290"/>
            <a:ext cx="23891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Троица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2" name="Picture 2" descr="C:\Documents and Settings\МДОУ 35\Рабочий стол\ИСАЕВА сайт\Новая папка\Resize of Рисунок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785794"/>
            <a:ext cx="4000500" cy="2466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 descr="C:\Documents and Settings\МДОУ 35\Рабочий стол\ИСАЕВА сайт\Новая папка\Resize of Рисунок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2500306"/>
            <a:ext cx="4214842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319</Words>
  <Application>Microsoft Office PowerPoint</Application>
  <PresentationFormat>Экран (4:3)</PresentationFormat>
  <Paragraphs>37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Структурное подразделение «Детский сад «Ладушки» государственного бюджетного образовательного учреждения гимназии № 1 г. Новокуйбышевска городского округа Новокуйбышевск Самарской области</vt:lpstr>
      <vt:lpstr>       В настоящее время возникает необходимость в том, чтобы ребёнок почувствовал уникальность своего народа, зная историю своей семьи, страны. Необходимо сформировать основу, фундамент для воссоздания традиций и обычаев. В сложившейся ситуации не эффективны разовые и локальные меры, которые не приведут к кардинальному изменению ситуации. Недостаточные знания детей об истории, традициях, культуре и быта народа. Несформированость у детей духовно-нравственных и патриотических чувств</vt:lpstr>
      <vt:lpstr>-        Основные и наиболее серьёзные противоречия возникают в момент переходаодной сферы в другую. Эти протворечия чаще всего приводят возникновению конфликтных ситуаций. - Между семейным воспитанием, основанным на традиционных воззрениях народа; - между процессом психодушевного развития ребёнка и процессом духовного становления, возникающее при создании образовательной среды без учёта условий, необходимых для становления  успешной личности;  - между гуманистической основой образовательных систем, способствующих личностному развитию ребёнка, и традиционной для России основой образования и воспитания.  </vt:lpstr>
      <vt:lpstr>Причиной названных противоречий, характерных для современной системы образования,, является отсутствие теоретического обоснования процесса духовно-нравственного становления личности как единого, неразрывно совершающегося в различных сферах жизнедеятельности. </vt:lpstr>
      <vt:lpstr>1. Создание атмосферы национального быта окружающих предметы оказывают большое влияние на формирование душевных качеств ребёнка- развивает любознательность, воспитывает чувство прекрасного. 2. Широкое использование фольклора (сказок, песен, частушек). 3. Знакомство с народным искусством – рассматривая искусство, как основу национальной культуры, очень важно знакомить с ней детей. 4. Знакомство с русским народным строем.  </vt:lpstr>
      <vt:lpstr>5. Проведение традиционных народных праздников- активно участвуя в праздничных действиях, проживая их эмоционально, полно, коллективно, дошкольники приобщаются к различным сторонам общественной жизни, культуре, языку своего народа. Формирование чувства ответственности, гордости, патриотизма к прошлому и будущему родного села.    Результат можно отследить через:- активное участие детей в конкурсах, выставках, дискуссиях, умение выражать свое мнение, анализировать, живо реагировать на происходящее. Приобретение детьми навыков социального общения со взрослыми.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</dc:creator>
  <cp:lastModifiedBy>МДОУ 35</cp:lastModifiedBy>
  <cp:revision>71</cp:revision>
  <dcterms:created xsi:type="dcterms:W3CDTF">2014-11-16T12:05:31Z</dcterms:created>
  <dcterms:modified xsi:type="dcterms:W3CDTF">2016-01-20T13:07:12Z</dcterms:modified>
</cp:coreProperties>
</file>