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1" r:id="rId3"/>
    <p:sldId id="266" r:id="rId4"/>
    <p:sldId id="265" r:id="rId5"/>
    <p:sldId id="264" r:id="rId6"/>
    <p:sldId id="267" r:id="rId7"/>
    <p:sldId id="268" r:id="rId8"/>
    <p:sldId id="269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50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4" d="100"/>
          <a:sy n="104" d="100"/>
        </p:scale>
        <p:origin x="-1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FD7-1B30-4073-9CCF-EA73E958509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FBB7A-1988-4327-8811-A5EE391E2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5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1916-F499-45C5-8045-719A8B27730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03D4-F966-4D86-AE1B-8D404C0A2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1916-F499-45C5-8045-719A8B27730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03D4-F966-4D86-AE1B-8D404C0A2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1916-F499-45C5-8045-719A8B27730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03D4-F966-4D86-AE1B-8D404C0A2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1916-F499-45C5-8045-719A8B27730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03D4-F966-4D86-AE1B-8D404C0A2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1916-F499-45C5-8045-719A8B27730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03D4-F966-4D86-AE1B-8D404C0A2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1916-F499-45C5-8045-719A8B27730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03D4-F966-4D86-AE1B-8D404C0A2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1916-F499-45C5-8045-719A8B27730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03D4-F966-4D86-AE1B-8D404C0A2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1916-F499-45C5-8045-719A8B27730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03D4-F966-4D86-AE1B-8D404C0A2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1916-F499-45C5-8045-719A8B27730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03D4-F966-4D86-AE1B-8D404C0A2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1916-F499-45C5-8045-719A8B27730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03D4-F966-4D86-AE1B-8D404C0A2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1916-F499-45C5-8045-719A8B27730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03D4-F966-4D86-AE1B-8D404C0A2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B1916-F499-45C5-8045-719A8B27730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03D4-F966-4D86-AE1B-8D404C0A2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85728"/>
            <a:ext cx="2786082" cy="376754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786" y="2428868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</a:rPr>
              <a:t>Исаева</a:t>
            </a:r>
            <a:br>
              <a:rPr lang="ru-RU" sz="3200" b="1" dirty="0" smtClean="0">
                <a:ln/>
                <a:solidFill>
                  <a:schemeClr val="accent3"/>
                </a:solidFill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</a:rPr>
              <a:t>Светлана</a:t>
            </a:r>
            <a:br>
              <a:rPr lang="ru-RU" sz="3200" b="1" dirty="0" smtClean="0">
                <a:ln/>
                <a:solidFill>
                  <a:schemeClr val="accent3"/>
                </a:solidFill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</a:rPr>
              <a:t>Валерьевна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414338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ГБОУ гимназия №1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СП «Детский сад»Ладушки»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6" name="Рисунок 15" descr="e7d407aa4511bedb71500400a03f550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5440486"/>
            <a:ext cx="1319203" cy="1417514"/>
          </a:xfrm>
          <a:prstGeom prst="rect">
            <a:avLst/>
          </a:prstGeom>
        </p:spPr>
      </p:pic>
      <p:pic>
        <p:nvPicPr>
          <p:cNvPr id="17" name="Рисунок 16" descr="83120976_0b054d83f681fc06e83ab77cd2ae97f1.jpg"/>
          <p:cNvPicPr>
            <a:picLocks noChangeAspect="1"/>
          </p:cNvPicPr>
          <p:nvPr/>
        </p:nvPicPr>
        <p:blipFill>
          <a:blip r:embed="rId6"/>
          <a:srcRect l="69231" t="79762" r="13461"/>
          <a:stretch>
            <a:fillRect/>
          </a:stretch>
        </p:blipFill>
        <p:spPr>
          <a:xfrm>
            <a:off x="4286248" y="1000108"/>
            <a:ext cx="1071570" cy="971564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7429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" y="0"/>
            <a:ext cx="9136443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4318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200" b="1" dirty="0" smtClean="0">
                <a:ln/>
                <a:solidFill>
                  <a:schemeClr val="accent3"/>
                </a:solidFill>
              </a:rPr>
              <a:t>...Я буду работать в кузнице,</a:t>
            </a:r>
            <a:br>
              <a:rPr lang="ru-RU" sz="2200" b="1" dirty="0" smtClean="0">
                <a:ln/>
                <a:solidFill>
                  <a:schemeClr val="accent3"/>
                </a:solidFill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</a:rPr>
              <a:t>Но не там, где железо и молот,</a:t>
            </a:r>
            <a:br>
              <a:rPr lang="ru-RU" sz="2200" b="1" dirty="0" smtClean="0">
                <a:ln/>
                <a:solidFill>
                  <a:schemeClr val="accent3"/>
                </a:solidFill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</a:rPr>
              <a:t>Возьму я себе в союзницы</a:t>
            </a:r>
            <a:br>
              <a:rPr lang="ru-RU" sz="2200" b="1" dirty="0" smtClean="0">
                <a:ln/>
                <a:solidFill>
                  <a:schemeClr val="accent3"/>
                </a:solidFill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</a:rPr>
              <a:t>Нежную, светлую молодость.</a:t>
            </a:r>
            <a:br>
              <a:rPr lang="ru-RU" sz="2200" b="1" dirty="0" smtClean="0">
                <a:ln/>
                <a:solidFill>
                  <a:schemeClr val="accent3"/>
                </a:solidFill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</a:rPr>
              <a:t>Предметы моей романтики</a:t>
            </a:r>
            <a:br>
              <a:rPr lang="ru-RU" sz="2200" b="1" dirty="0" smtClean="0">
                <a:ln/>
                <a:solidFill>
                  <a:schemeClr val="accent3"/>
                </a:solidFill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</a:rPr>
              <a:t>На солнышке ласково жмурятся,</a:t>
            </a:r>
            <a:br>
              <a:rPr lang="ru-RU" sz="2200" b="1" dirty="0" smtClean="0">
                <a:ln/>
                <a:solidFill>
                  <a:schemeClr val="accent3"/>
                </a:solidFill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</a:rPr>
              <a:t>Носят на маковке бантики,</a:t>
            </a:r>
            <a:br>
              <a:rPr lang="ru-RU" sz="2200" b="1" dirty="0" smtClean="0">
                <a:ln/>
                <a:solidFill>
                  <a:schemeClr val="accent3"/>
                </a:solidFill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</a:rPr>
              <a:t>Парами ходят по улице.</a:t>
            </a:r>
            <a:br>
              <a:rPr lang="ru-RU" sz="2200" b="1" dirty="0" smtClean="0">
                <a:ln/>
                <a:solidFill>
                  <a:schemeClr val="accent3"/>
                </a:solidFill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</a:rPr>
              <a:t>Их, беззащитных, маленьких,</a:t>
            </a:r>
            <a:br>
              <a:rPr lang="ru-RU" sz="2200" b="1" dirty="0" smtClean="0">
                <a:ln/>
                <a:solidFill>
                  <a:schemeClr val="accent3"/>
                </a:solidFill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</a:rPr>
              <a:t>Я в светлую жизнь поведу</a:t>
            </a:r>
            <a:br>
              <a:rPr lang="ru-RU" sz="2200" b="1" dirty="0" smtClean="0">
                <a:ln/>
                <a:solidFill>
                  <a:schemeClr val="accent3"/>
                </a:solidFill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</a:rPr>
              <a:t>И будут завидовать многие</a:t>
            </a:r>
            <a:br>
              <a:rPr lang="ru-RU" sz="2200" b="1" dirty="0" smtClean="0">
                <a:ln/>
                <a:solidFill>
                  <a:schemeClr val="accent3"/>
                </a:solidFill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</a:rPr>
              <a:t>Воспитателю в детском саду!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 descr="83120976_0b054d83f681fc06e83ab77cd2ae97f1.jpg"/>
          <p:cNvPicPr>
            <a:picLocks noChangeAspect="1"/>
          </p:cNvPicPr>
          <p:nvPr/>
        </p:nvPicPr>
        <p:blipFill>
          <a:blip r:embed="rId4"/>
          <a:srcRect l="69615" t="79762" r="13077"/>
          <a:stretch>
            <a:fillRect/>
          </a:stretch>
        </p:blipFill>
        <p:spPr>
          <a:xfrm rot="2375917">
            <a:off x="660026" y="1572593"/>
            <a:ext cx="1456741" cy="1349596"/>
          </a:xfrm>
          <a:prstGeom prst="rect">
            <a:avLst/>
          </a:prstGeom>
        </p:spPr>
      </p:pic>
      <p:pic>
        <p:nvPicPr>
          <p:cNvPr id="5" name="Рисунок 4" descr="e7d407aa4511bedb71500400a03f550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143240" y="4857760"/>
            <a:ext cx="1533517" cy="1647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7429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" y="0"/>
            <a:ext cx="9136443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857288" y="5714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Вот она наша дружная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 семья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 descr="DSCN7141.JPG"/>
          <p:cNvPicPr>
            <a:picLocks noChangeAspect="1"/>
          </p:cNvPicPr>
          <p:nvPr/>
        </p:nvPicPr>
        <p:blipFill>
          <a:blip r:embed="rId4" cstate="print"/>
          <a:srcRect t="8333" b="12500"/>
          <a:stretch>
            <a:fillRect/>
          </a:stretch>
        </p:blipFill>
        <p:spPr>
          <a:xfrm>
            <a:off x="285720" y="1928802"/>
            <a:ext cx="5715008" cy="33933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429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" y="0"/>
            <a:ext cx="9136443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229600" cy="27146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n/>
                <a:solidFill>
                  <a:schemeClr val="accent3"/>
                </a:solidFill>
              </a:rPr>
              <a:t>«Детей должны воспитывать люди, которые</a:t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</a:rPr>
              <a:t>по природе своей тяготеют к этому делу,</a:t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</a:rPr>
              <a:t>требующему великой любви к ребятишкам,</a:t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</a:rPr>
              <a:t>великого терпения и чуткой осторожности</a:t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</a:rPr>
              <a:t>в обращении с будущими строителями нового </a:t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</a:rPr>
              <a:t>мира».</a:t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</a:rPr>
              <a:t>					М.Горький</a:t>
            </a:r>
            <a:endParaRPr lang="ru-RU" sz="2400" dirty="0"/>
          </a:p>
        </p:txBody>
      </p:sp>
      <p:pic>
        <p:nvPicPr>
          <p:cNvPr id="4" name="Рисунок 3" descr="83120976_0b054d83f681fc06e83ab77cd2ae97f1.jpg"/>
          <p:cNvPicPr>
            <a:picLocks noChangeAspect="1"/>
          </p:cNvPicPr>
          <p:nvPr/>
        </p:nvPicPr>
        <p:blipFill>
          <a:blip r:embed="rId4"/>
          <a:srcRect l="69616" t="79762" r="13076"/>
          <a:stretch>
            <a:fillRect/>
          </a:stretch>
        </p:blipFill>
        <p:spPr>
          <a:xfrm rot="2376561">
            <a:off x="2686990" y="3659060"/>
            <a:ext cx="1071570" cy="97154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4295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" y="0"/>
            <a:ext cx="9136443" cy="6858000"/>
          </a:xfrm>
          <a:prstGeom prst="rect">
            <a:avLst/>
          </a:prstGeom>
        </p:spPr>
      </p:pic>
      <p:pic>
        <p:nvPicPr>
          <p:cNvPr id="3" name="Рисунок 2" descr="DSCN5891.JPG"/>
          <p:cNvPicPr>
            <a:picLocks noChangeAspect="1"/>
          </p:cNvPicPr>
          <p:nvPr/>
        </p:nvPicPr>
        <p:blipFill>
          <a:blip r:embed="rId4" cstate="print"/>
          <a:srcRect t="30208" b="12500"/>
          <a:stretch>
            <a:fillRect/>
          </a:stretch>
        </p:blipFill>
        <p:spPr>
          <a:xfrm>
            <a:off x="500034" y="3214686"/>
            <a:ext cx="8143932" cy="349937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DSCN7075.JPG"/>
          <p:cNvPicPr>
            <a:picLocks noChangeAspect="1"/>
          </p:cNvPicPr>
          <p:nvPr/>
        </p:nvPicPr>
        <p:blipFill>
          <a:blip r:embed="rId5" cstate="print"/>
          <a:srcRect l="18750" t="10416" r="10937" b="19791"/>
          <a:stretch>
            <a:fillRect/>
          </a:stretch>
        </p:blipFill>
        <p:spPr>
          <a:xfrm>
            <a:off x="285720" y="142852"/>
            <a:ext cx="4000528" cy="297817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N5870.JPG"/>
          <p:cNvPicPr>
            <a:picLocks noChangeAspect="1"/>
          </p:cNvPicPr>
          <p:nvPr/>
        </p:nvPicPr>
        <p:blipFill>
          <a:blip r:embed="rId6" cstate="print"/>
          <a:srcRect l="16406" r="14843" b="27083"/>
          <a:stretch>
            <a:fillRect/>
          </a:stretch>
        </p:blipFill>
        <p:spPr>
          <a:xfrm>
            <a:off x="4929190" y="142852"/>
            <a:ext cx="3929090" cy="28980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«Весёлые </a:t>
            </a:r>
            <a:r>
              <a:rPr lang="ru-RU" b="1" dirty="0" smtClean="0">
                <a:ln w="57150"/>
                <a:solidFill>
                  <a:schemeClr val="accent3"/>
                </a:solidFill>
              </a:rPr>
              <a:t>старты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»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" y="0"/>
            <a:ext cx="9136443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928726" y="2714620"/>
            <a:ext cx="8229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Дети – цветы жизни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 descr="DSCN5701.JPG"/>
          <p:cNvPicPr>
            <a:picLocks noChangeAspect="1"/>
          </p:cNvPicPr>
          <p:nvPr/>
        </p:nvPicPr>
        <p:blipFill>
          <a:blip r:embed="rId4" cstate="print"/>
          <a:srcRect l="10156" t="12500" r="6250" b="12500"/>
          <a:stretch>
            <a:fillRect/>
          </a:stretch>
        </p:blipFill>
        <p:spPr>
          <a:xfrm>
            <a:off x="214282" y="214290"/>
            <a:ext cx="4286280" cy="271464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DSCN5739.JPG"/>
          <p:cNvPicPr>
            <a:picLocks noChangeAspect="1"/>
          </p:cNvPicPr>
          <p:nvPr/>
        </p:nvPicPr>
        <p:blipFill>
          <a:blip r:embed="rId5" cstate="print"/>
          <a:srcRect t="19791" b="14583"/>
          <a:stretch>
            <a:fillRect/>
          </a:stretch>
        </p:blipFill>
        <p:spPr>
          <a:xfrm>
            <a:off x="1643042" y="3714752"/>
            <a:ext cx="5643570" cy="277771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83120976_0b054d83f681fc06e83ab77cd2ae97f1.jpg"/>
          <p:cNvPicPr>
            <a:picLocks noChangeAspect="1"/>
          </p:cNvPicPr>
          <p:nvPr/>
        </p:nvPicPr>
        <p:blipFill>
          <a:blip r:embed="rId6"/>
          <a:srcRect l="69615" t="78274" r="14231"/>
          <a:stretch>
            <a:fillRect/>
          </a:stretch>
        </p:blipFill>
        <p:spPr>
          <a:xfrm rot="2162822">
            <a:off x="5072066" y="1214422"/>
            <a:ext cx="1000132" cy="1042978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750095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" y="0"/>
            <a:ext cx="9136443" cy="6858000"/>
          </a:xfrm>
          <a:prstGeom prst="rect">
            <a:avLst/>
          </a:prstGeom>
        </p:spPr>
      </p:pic>
      <p:pic>
        <p:nvPicPr>
          <p:cNvPr id="3" name="Рисунок 2" descr="DSCN1315.JPG"/>
          <p:cNvPicPr>
            <a:picLocks noChangeAspect="1"/>
          </p:cNvPicPr>
          <p:nvPr/>
        </p:nvPicPr>
        <p:blipFill>
          <a:blip r:embed="rId4" cstate="print"/>
          <a:srcRect r="25000" b="16666"/>
          <a:stretch>
            <a:fillRect/>
          </a:stretch>
        </p:blipFill>
        <p:spPr>
          <a:xfrm>
            <a:off x="285720" y="214290"/>
            <a:ext cx="3714744" cy="309562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DSCN7051.JPG"/>
          <p:cNvPicPr>
            <a:picLocks noChangeAspect="1"/>
          </p:cNvPicPr>
          <p:nvPr/>
        </p:nvPicPr>
        <p:blipFill>
          <a:blip r:embed="rId5" cstate="print"/>
          <a:srcRect l="9375" t="11458" b="16666"/>
          <a:stretch>
            <a:fillRect/>
          </a:stretch>
        </p:blipFill>
        <p:spPr>
          <a:xfrm>
            <a:off x="4286248" y="285728"/>
            <a:ext cx="4572032" cy="292895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DSCN0024.JPG"/>
          <p:cNvPicPr>
            <a:picLocks noChangeAspect="1"/>
          </p:cNvPicPr>
          <p:nvPr/>
        </p:nvPicPr>
        <p:blipFill>
          <a:blip r:embed="rId6" cstate="print"/>
          <a:srcRect l="23437" b="19791"/>
          <a:stretch>
            <a:fillRect/>
          </a:stretch>
        </p:blipFill>
        <p:spPr>
          <a:xfrm>
            <a:off x="5422762" y="3857628"/>
            <a:ext cx="3364080" cy="26432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285852" y="3429000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Воспитатель милый самый,</a:t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</a:rPr>
              <a:t>Помогает нам и учит.</a:t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</a:rPr>
              <a:t>Мне она почти как мама.</a:t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</a:rPr>
              <a:t>И детсад наш самый лучший!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9" name="Рисунок 8" descr="83120976_0b054d83f681fc06e83ab77cd2ae97f1.jpg"/>
          <p:cNvPicPr>
            <a:picLocks noChangeAspect="1"/>
          </p:cNvPicPr>
          <p:nvPr/>
        </p:nvPicPr>
        <p:blipFill>
          <a:blip r:embed="rId7"/>
          <a:srcRect l="69615" t="78274" r="14231"/>
          <a:stretch>
            <a:fillRect/>
          </a:stretch>
        </p:blipFill>
        <p:spPr>
          <a:xfrm rot="2851960">
            <a:off x="2285984" y="5000636"/>
            <a:ext cx="1000132" cy="1042978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757239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" y="0"/>
            <a:ext cx="9136443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85850" y="2428868"/>
            <a:ext cx="8229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Частичка души и сердца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 descr="DSCN1695.JPG"/>
          <p:cNvPicPr>
            <a:picLocks noChangeAspect="1"/>
          </p:cNvPicPr>
          <p:nvPr/>
        </p:nvPicPr>
        <p:blipFill>
          <a:blip r:embed="rId4" cstate="print"/>
          <a:srcRect t="31250"/>
          <a:stretch>
            <a:fillRect/>
          </a:stretch>
        </p:blipFill>
        <p:spPr>
          <a:xfrm>
            <a:off x="357158" y="214290"/>
            <a:ext cx="4571977" cy="235743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N0342.JPG"/>
          <p:cNvPicPr>
            <a:picLocks noChangeAspect="1"/>
          </p:cNvPicPr>
          <p:nvPr/>
        </p:nvPicPr>
        <p:blipFill>
          <a:blip r:embed="rId5" cstate="print"/>
          <a:srcRect t="20833"/>
          <a:stretch>
            <a:fillRect/>
          </a:stretch>
        </p:blipFill>
        <p:spPr>
          <a:xfrm>
            <a:off x="2143108" y="3286124"/>
            <a:ext cx="5429288" cy="32236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750095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443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928726" y="357166"/>
            <a:ext cx="8229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Воспитатель года 2014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 descr="RSCN68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357298"/>
            <a:ext cx="4953034" cy="371477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429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" y="0"/>
            <a:ext cx="9136443" cy="6858000"/>
          </a:xfrm>
          <a:prstGeom prst="rect">
            <a:avLst/>
          </a:prstGeom>
        </p:spPr>
      </p:pic>
      <p:pic>
        <p:nvPicPr>
          <p:cNvPr id="3" name="Рисунок 2" descr="RSCN71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786058"/>
            <a:ext cx="4810159" cy="360761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5786478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/>
                <a:solidFill>
                  <a:schemeClr val="accent3"/>
                </a:solidFill>
              </a:rPr>
              <a:t>Вы спросите, для чего мне это нужно? Я отвечу просто - чтобы быть счастливой!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429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64</Words>
  <Application>Microsoft Office PowerPoint</Application>
  <PresentationFormat>Экран (4:3)</PresentationFormat>
  <Paragraphs>12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Исаева Светлана Валерьевна</vt:lpstr>
      <vt:lpstr>Вот она наша дружная  семья</vt:lpstr>
      <vt:lpstr>«Детей должны воспитывать люди, которые по природе своей тяготеют к этому делу, требующему великой любви к ребятишкам, великого терпения и чуткой осторожности в обращении с будущими строителями нового  мира».      М.Горький</vt:lpstr>
      <vt:lpstr>«Весёлые старты»</vt:lpstr>
      <vt:lpstr>Дети – цветы жизни</vt:lpstr>
      <vt:lpstr>Презентация PowerPoint</vt:lpstr>
      <vt:lpstr>Частичка души и сердца</vt:lpstr>
      <vt:lpstr>Воспитатель года 2014</vt:lpstr>
      <vt:lpstr>Вы спросите, для чего мне это нужно? Я отвечу просто - чтобы быть счастливой!</vt:lpstr>
      <vt:lpstr>...Я буду работать в кузнице, Но не там, где железо и молот, Возьму я себе в союзницы Нежную, светлую молодость. Предметы моей романтики На солнышке ласково жмурятся, Носят на маковке бантики, Парами ходят по улице. Их, беззащитных, маленьких, Я в светлую жизнь поведу И будут завидовать многие Воспитателю в детском саду!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Ладушки</dc:creator>
  <cp:lastModifiedBy>111</cp:lastModifiedBy>
  <cp:revision>43</cp:revision>
  <dcterms:created xsi:type="dcterms:W3CDTF">2015-04-03T10:44:20Z</dcterms:created>
  <dcterms:modified xsi:type="dcterms:W3CDTF">2015-04-05T16:55:10Z</dcterms:modified>
</cp:coreProperties>
</file>